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361" r:id="rId8"/>
    <p:sldId id="3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802D-0E46-727D-DAA0-0AF14A45D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62789-1215-FFFA-FCAA-F5B096108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8DB80-DA6B-7ACC-1AEE-CC092386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5DE5-1ECF-7FF7-CBE7-5DA3746A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0B76-43A7-6E4D-DF25-E5A558A9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4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CA14-D79A-723B-0F9E-94D50A08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D09A1-6892-EF80-FE91-F0E4B260E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87F3B-9A8D-5831-EA5A-F93FF500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466BE-E469-B391-795E-48C9923E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A07E1-98A4-CA38-BB2D-47366B90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759BE-FC9F-DE3A-F775-AB44650DB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614BE-2E35-D902-268F-7E1A56C7F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2E6DA-E6C1-051B-7659-302BE898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8D029-03D8-0C7A-0E90-97598FA1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60475-65FC-B0C8-9F95-3E2119A4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D1F3-40C3-FB55-E2DD-196E00C1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7246F-F1A4-3060-14E9-0D6357D0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25758-9724-F69C-8837-383306A3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8C6E-3832-1B43-19DA-46F23872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C9E13-8FF9-224E-043C-3F58AA22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3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18F9-8505-A154-B867-DA24612A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F0378-7D74-130F-26F8-C31357F0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A009-AA1A-FEE5-20AC-FA9F6A9C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5F62A-6998-C1B3-9224-7A5D78D5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F026-988A-9E94-3370-930C8A6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AFC2-B674-C132-C364-62B5604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A0BC-E2BE-C942-2367-051145E7E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CE08-428C-BCB3-35C7-840ABE657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19BD-B789-D616-43BC-83854B25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9E6C9-4B04-5134-EB9D-9D2662FE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09B4C-91EB-954F-B081-6BB67595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0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01D7-B07A-AC7A-1AF8-1B65F016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E7C8C-EC01-A535-F6A3-BE418313F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69166-0073-EB69-F87E-C61B98BBA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9761D-9E5A-D924-24D6-9F39E90C2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E3D65-029F-5B2A-652E-C7F76081B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8D7E4-9D8F-1106-2D63-E9BDB21C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E670F-83BD-B444-EC85-64104806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BA4E8-B9D5-CC7B-3C21-FFA4F30D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9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656C-F61C-D2A7-1E9E-C4A38132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78E20-8B3B-D9AE-E8BF-6879861F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36A86-6717-2CFC-FE55-D43BFB1A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102D2-E05B-917E-ADAB-C745B847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8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AD697-CD34-BE90-D4EA-85981D84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98B00C-451F-A7D0-73B3-EB12483A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F50C4-CAD6-2ADB-90C8-690FD83E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3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6591-B03B-D131-487F-2E9C7BCA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4F79-534F-0879-D1CC-EFD63BC1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20F0-AAE8-990D-6379-4B2A680AA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9F68-7F0E-C3C0-C59D-F2C3F46F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0DDBF-A89B-A54D-D5B7-49A3A0FD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BA1C5-5263-3A32-8917-53F8935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2EB3-4FCA-BEDB-CDAD-DB25BC69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1C5C5-DC59-708C-13A9-8DADFC1CD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BD832-31ED-6B88-F01D-D67787569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02680-A791-A2D8-06F8-149EE79D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9517F-717E-6631-08C5-06CE02C2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395AA-9FEF-9088-9F7A-FCA2D7BA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EC89C-9AA6-9930-A178-E9E1267C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79B50-3F57-F512-1FE7-8F24348B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9D990-ABF1-0C8B-D3CE-5A8FD43CC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52E42-0ABB-4C72-8A76-1757BF4B72B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5B1E-E8A2-3A7F-2C5F-7EA352583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BEAC-1BC4-EE4C-5A1D-11326A36E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components.com/en/productdetail/bud-industries/an1304a-48608718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cmaster.com/91075A462/" TargetMode="External"/><Relationship Id="rId5" Type="http://schemas.openxmlformats.org/officeDocument/2006/relationships/hyperlink" Target="https://www.digikey.com/en/products/detail/assmann-wsw-components/A-DF-25-PP-Z/1241794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CB8F-E767-A61F-F3AA-4E31A5FE2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Bud Box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C9591-B68B-5774-7731-6F1C6A199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MEMSDuino</a:t>
            </a:r>
            <a:endParaRPr lang="en-US" dirty="0"/>
          </a:p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312559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5A2-8892-7312-7B06-9C97BC01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4E8D-3C22-50D8-0739-88AC7900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68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Bud Industries AN-1304-A diecast aluminum box: $12.93</a:t>
            </a:r>
          </a:p>
          <a:p>
            <a:r>
              <a:rPr lang="en-US" dirty="0" err="1"/>
              <a:t>Assmann</a:t>
            </a:r>
            <a:r>
              <a:rPr lang="en-US" dirty="0"/>
              <a:t> A-DF 25 PP/Z DB25 board mount connector: $1.17</a:t>
            </a:r>
          </a:p>
          <a:p>
            <a:r>
              <a:rPr lang="en-US" dirty="0"/>
              <a:t>McMaster Carr 91075A462 4-40 standoffs: 2x$3.73 = $7.46</a:t>
            </a:r>
          </a:p>
          <a:p>
            <a:r>
              <a:rPr lang="en-US" dirty="0"/>
              <a:t>4-40 tap</a:t>
            </a:r>
          </a:p>
          <a:p>
            <a:r>
              <a:rPr lang="en-US" dirty="0"/>
              <a:t>#43 drill bit for 4-40 tapped holes</a:t>
            </a:r>
          </a:p>
          <a:p>
            <a:r>
              <a:rPr lang="en-US" dirty="0"/>
              <a:t>1/8” mill tool </a:t>
            </a:r>
          </a:p>
          <a:p>
            <a:r>
              <a:rPr lang="en-US" dirty="0"/>
              <a:t>3/8” mill tool</a:t>
            </a:r>
          </a:p>
          <a:p>
            <a:r>
              <a:rPr lang="en-US" dirty="0"/>
              <a:t>Center drill</a:t>
            </a:r>
          </a:p>
          <a:p>
            <a:r>
              <a:rPr lang="en-US" dirty="0"/>
              <a:t>1/8” drill bit</a:t>
            </a:r>
          </a:p>
          <a:p>
            <a:r>
              <a:rPr lang="en-US" dirty="0"/>
              <a:t>(none of these machine tools are needed if you outsource the machining)</a:t>
            </a:r>
          </a:p>
        </p:txBody>
      </p:sp>
    </p:spTree>
    <p:extLst>
      <p:ext uri="{BB962C8B-B14F-4D97-AF65-F5344CB8AC3E}">
        <p14:creationId xmlns:p14="http://schemas.microsoft.com/office/powerpoint/2010/main" val="243912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B89B-FF3B-B3D5-C273-E47DFB87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AN-1304-A Diecast Aluminum Enclosure from </a:t>
            </a:r>
            <a:br>
              <a:rPr lang="en-US" dirty="0"/>
            </a:br>
            <a:r>
              <a:rPr lang="en-US" dirty="0"/>
              <a:t>Bud Industries</a:t>
            </a:r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30280AEC-55B1-EEC2-D6D9-06ECE6B2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28" y="1958627"/>
            <a:ext cx="3864761" cy="3842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B5196-ECD3-240C-B4BF-672FA40A087B}"/>
              </a:ext>
            </a:extLst>
          </p:cNvPr>
          <p:cNvSpPr txBox="1"/>
          <p:nvPr/>
        </p:nvSpPr>
        <p:spPr>
          <a:xfrm>
            <a:off x="2670143" y="594565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https://www.onlinecomponents.com/en/productdetail/bud-industries/an1304a-48608718.html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7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64" y="411700"/>
            <a:ext cx="9527772" cy="64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34" y="0"/>
            <a:ext cx="6633149" cy="6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3383-1F97-73BD-B686-F36CAF0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Dsub</a:t>
            </a:r>
            <a:r>
              <a:rPr lang="en-US" dirty="0"/>
              <a:t> Lid 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0B28-D3CC-1C72-2D0D-45E53575F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312403"/>
            <a:ext cx="5873577" cy="4643144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2022B3-DE35-3EE3-52F4-B1A98E9C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1" y="3162045"/>
            <a:ext cx="4371179" cy="3330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DC2AC-E419-5391-4E94-1F426ACDE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23" y="1155851"/>
            <a:ext cx="5873577" cy="1752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7CD0CF-A33B-CA1D-BC0A-537D83089408}"/>
              </a:ext>
            </a:extLst>
          </p:cNvPr>
          <p:cNvSpPr txBox="1"/>
          <p:nvPr/>
        </p:nvSpPr>
        <p:spPr>
          <a:xfrm>
            <a:off x="6097572" y="57924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https://www.digikey.com/en/products/detail/assmann-wsw-components/A-DF-25-PP-Z/1241794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A9C3D-BEEB-A592-50E1-A447BC2B22A1}"/>
              </a:ext>
            </a:extLst>
          </p:cNvPr>
          <p:cNvSpPr txBox="1"/>
          <p:nvPr/>
        </p:nvSpPr>
        <p:spPr>
          <a:xfrm>
            <a:off x="6893351" y="6436711"/>
            <a:ext cx="4588496" cy="381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https://www.mcmaster.com/91075A462/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F85F9-3967-6308-42E4-9E7390874E88}"/>
              </a:ext>
            </a:extLst>
          </p:cNvPr>
          <p:cNvSpPr txBox="1"/>
          <p:nvPr/>
        </p:nvSpPr>
        <p:spPr>
          <a:xfrm>
            <a:off x="1665372" y="6042378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pliers to tighten standoffs</a:t>
            </a:r>
          </a:p>
        </p:txBody>
      </p:sp>
    </p:spTree>
    <p:extLst>
      <p:ext uri="{BB962C8B-B14F-4D97-AF65-F5344CB8AC3E}">
        <p14:creationId xmlns:p14="http://schemas.microsoft.com/office/powerpoint/2010/main" val="17311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8707-59A0-ED02-0144-D4FEA413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Adding polyimide tape to the lid</a:t>
            </a:r>
          </a:p>
        </p:txBody>
      </p:sp>
      <p:pic>
        <p:nvPicPr>
          <p:cNvPr id="5" name="Picture 4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7CBA53D6-9351-F3C7-F11A-A678C241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14" y="955951"/>
            <a:ext cx="6611887" cy="5216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10E7C-6FD8-D255-1DB3-DBC47797731C}"/>
              </a:ext>
            </a:extLst>
          </p:cNvPr>
          <p:cNvSpPr txBox="1"/>
          <p:nvPr/>
        </p:nvSpPr>
        <p:spPr>
          <a:xfrm>
            <a:off x="4875313" y="6287679"/>
            <a:ext cx="24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 potential shorts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DC92F-E96D-298E-EEF6-F413C1B4713B}"/>
              </a:ext>
            </a:extLst>
          </p:cNvPr>
          <p:cNvSpPr txBox="1"/>
          <p:nvPr/>
        </p:nvSpPr>
        <p:spPr>
          <a:xfrm>
            <a:off x="9756742" y="2234153"/>
            <a:ext cx="1762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must be assembled </a:t>
            </a:r>
            <a:r>
              <a:rPr lang="en-US" i="1" dirty="0"/>
              <a:t>before</a:t>
            </a:r>
            <a:r>
              <a:rPr lang="en-US" dirty="0"/>
              <a:t> the circuit board is soldered to the DB25 connector!</a:t>
            </a:r>
          </a:p>
        </p:txBody>
      </p:sp>
    </p:spTree>
    <p:extLst>
      <p:ext uri="{BB962C8B-B14F-4D97-AF65-F5344CB8AC3E}">
        <p14:creationId xmlns:p14="http://schemas.microsoft.com/office/powerpoint/2010/main" val="119045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C39E-3B77-CF37-9E06-B3FA1BC9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mount/panel mount DB25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7E8EA-7EF4-4DF5-54D4-B6FDD976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48968" y="1177925"/>
            <a:ext cx="42291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B4C38-3FB3-9E85-E1D8-9D9D1263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92517" y="-155472"/>
            <a:ext cx="1286535" cy="58824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46168B-F618-E796-C343-0F0680FBAD01}"/>
              </a:ext>
            </a:extLst>
          </p:cNvPr>
          <p:cNvSpPr/>
          <p:nvPr/>
        </p:nvSpPr>
        <p:spPr>
          <a:xfrm>
            <a:off x="5294580" y="2785732"/>
            <a:ext cx="5731486" cy="188287"/>
          </a:xfrm>
          <a:prstGeom prst="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482B3-4A53-9559-3147-B307B8BA5317}"/>
              </a:ext>
            </a:extLst>
          </p:cNvPr>
          <p:cNvSpPr txBox="1"/>
          <p:nvPr/>
        </p:nvSpPr>
        <p:spPr>
          <a:xfrm>
            <a:off x="7220607" y="4256690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Cutout is 10.72 mm x 41.10 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996B6-8086-50EF-593B-2F2EECE4C954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No. 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8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186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Bud Box </vt:lpstr>
      <vt:lpstr>Tools and parts</vt:lpstr>
      <vt:lpstr>AN-1304-A Diecast Aluminum Enclosure from  Bud Industries</vt:lpstr>
      <vt:lpstr>PowerPoint Presentation</vt:lpstr>
      <vt:lpstr>PowerPoint Presentation</vt:lpstr>
      <vt:lpstr>Dsub Lid Assembly</vt:lpstr>
      <vt:lpstr>Adding polyimide tape to the lid</vt:lpstr>
      <vt:lpstr>Board mount/panel mount DB25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 Box </dc:title>
  <dc:creator>Spietz, Lafe F. (Fed)</dc:creator>
  <cp:lastModifiedBy>Spietz, Lafe F. (Fed)</cp:lastModifiedBy>
  <cp:revision>13</cp:revision>
  <dcterms:created xsi:type="dcterms:W3CDTF">2024-08-09T16:53:04Z</dcterms:created>
  <dcterms:modified xsi:type="dcterms:W3CDTF">2024-08-10T23:11:34Z</dcterms:modified>
</cp:coreProperties>
</file>